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4204"/>
    <a:srgbClr val="E65D00"/>
    <a:srgbClr val="CC5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90A10-184B-4BA4-B279-BA99DCF38DB9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C03CE6E-C41C-4A5D-87A1-CA589B7DBDF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90A10-184B-4BA4-B279-BA99DCF38DB9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CE6E-C41C-4A5D-87A1-CA589B7DBD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90A10-184B-4BA4-B279-BA99DCF38DB9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CE6E-C41C-4A5D-87A1-CA589B7DBD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90A10-184B-4BA4-B279-BA99DCF38DB9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CE6E-C41C-4A5D-87A1-CA589B7DBDF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90A10-184B-4BA4-B279-BA99DCF38DB9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C03CE6E-C41C-4A5D-87A1-CA589B7DBDF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90A10-184B-4BA4-B279-BA99DCF38DB9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CE6E-C41C-4A5D-87A1-CA589B7DBDF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90A10-184B-4BA4-B279-BA99DCF38DB9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CE6E-C41C-4A5D-87A1-CA589B7DBDF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90A10-184B-4BA4-B279-BA99DCF38DB9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CE6E-C41C-4A5D-87A1-CA589B7DBD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90A10-184B-4BA4-B279-BA99DCF38DB9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CE6E-C41C-4A5D-87A1-CA589B7DBD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90A10-184B-4BA4-B279-BA99DCF38DB9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CE6E-C41C-4A5D-87A1-CA589B7DBDF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90A10-184B-4BA4-B279-BA99DCF38DB9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C03CE6E-C41C-4A5D-87A1-CA589B7DBDF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7B90A10-184B-4BA4-B279-BA99DCF38DB9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C03CE6E-C41C-4A5D-87A1-CA589B7DBDF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505200"/>
            <a:ext cx="2743200" cy="2749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3200400"/>
            <a:ext cx="6400800" cy="1600200"/>
          </a:xfrm>
        </p:spPr>
        <p:txBody>
          <a:bodyPr>
            <a:normAutofit/>
          </a:bodyPr>
          <a:lstStyle/>
          <a:p>
            <a:pPr algn="r"/>
            <a:r>
              <a:rPr lang="en-US" sz="2800" dirty="0" smtClean="0"/>
              <a:t>Meteorologist,</a:t>
            </a:r>
            <a:r>
              <a:rPr lang="en-US" sz="2800" dirty="0" smtClean="0"/>
              <a:t> </a:t>
            </a:r>
            <a:r>
              <a:rPr lang="en-US" sz="2800" dirty="0" smtClean="0"/>
              <a:t>Chemist</a:t>
            </a:r>
            <a:r>
              <a:rPr lang="en-US" sz="2800" dirty="0" smtClean="0"/>
              <a:t>,</a:t>
            </a:r>
            <a:r>
              <a:rPr lang="en-US" sz="2800" dirty="0" smtClean="0"/>
              <a:t> </a:t>
            </a:r>
            <a:r>
              <a:rPr lang="en-US" sz="2800" dirty="0" smtClean="0"/>
              <a:t>Physicist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DARLING" pitchFamily="2" charset="0"/>
                <a:cs typeface="Arial" pitchFamily="34" charset="0"/>
              </a:rPr>
              <a:t>John Dalton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 DARLING" pitchFamily="2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228600"/>
            <a:ext cx="4152900" cy="622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475" fill="hold">
                                          <p:stCondLst>
                                            <p:cond delay="25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>
                                      <p:cBhvr>
                                        <p:cTn id="20" dur="475" fill="hold">
                                          <p:stCondLst>
                                            <p:cond delay="25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21" dur="475" fill="hold">
                                          <p:stCondLst>
                                            <p:cond delay="25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475" fill="hold">
                                          <p:stCondLst>
                                            <p:cond delay="25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4" dur="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5" dur="150" fill="hold">
                                          <p:stCondLst>
                                            <p:cond delay="3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34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2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1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4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lum bright="51000"/>
          </a:blip>
          <a:srcRect/>
          <a:stretch>
            <a:fillRect/>
          </a:stretch>
        </p:blipFill>
        <p:spPr bwMode="auto">
          <a:xfrm>
            <a:off x="4800600" y="609600"/>
            <a:ext cx="4242357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CC42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DARLING" pitchFamily="2" charset="0"/>
              </a:rPr>
              <a:t>Early Life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orn in Cumberland, England on September sixth, 1766.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Quaker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of Joseph Dalton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Attended a Quaker school in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Eaglesfield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Also taught by his father,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Elihu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Robinson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John Gough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Married Quaker girl, Deborah Greenup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Had three children; John, Jonathan, and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Mary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Taught mathematics and natural philosophy at the New College in Moseley Street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10000"/>
              </a:lnSpc>
              <a:buNone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8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8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8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8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8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8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lum bright="56000"/>
          </a:blip>
          <a:srcRect/>
          <a:stretch>
            <a:fillRect/>
          </a:stretch>
        </p:blipFill>
        <p:spPr bwMode="auto">
          <a:xfrm>
            <a:off x="4800600" y="609600"/>
            <a:ext cx="4242357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750" dirty="0" smtClean="0">
                <a:solidFill>
                  <a:srgbClr val="CC42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DARLING" pitchFamily="2" charset="0"/>
              </a:rPr>
              <a:t>Dalton’s Atomic Theory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 elements are made up of atoms.</a:t>
            </a:r>
          </a:p>
          <a:p>
            <a:r>
              <a:rPr lang="en-US" dirty="0" smtClean="0"/>
              <a:t> Atoms of an element are different from atoms in another element, distinguished by their atomic weights. </a:t>
            </a:r>
          </a:p>
          <a:p>
            <a:r>
              <a:rPr lang="en-US" dirty="0" smtClean="0"/>
              <a:t>All atoms in an element are identical.</a:t>
            </a:r>
          </a:p>
          <a:p>
            <a:r>
              <a:rPr lang="en-US" dirty="0" smtClean="0"/>
              <a:t>Atoms, when combined with atoms of a different element, create a chemical compound.</a:t>
            </a:r>
          </a:p>
          <a:p>
            <a:r>
              <a:rPr lang="en-US" dirty="0" smtClean="0"/>
              <a:t>Atoms can’t be created, or divided into smaller particles. They can’t be destroyed in the chemical process.  Chemical reactions only change the way the atoms go together.</a:t>
            </a:r>
          </a:p>
          <a:p>
            <a:r>
              <a:rPr lang="en-US" dirty="0" smtClean="0"/>
              <a:t>There are three types of atoms; simple, compound, </a:t>
            </a:r>
            <a:r>
              <a:rPr lang="en-US" dirty="0" smtClean="0"/>
              <a:t>and </a:t>
            </a:r>
            <a:r>
              <a:rPr lang="en-US" dirty="0" smtClean="0"/>
              <a:t>complex.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4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4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4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4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4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lum bright="51000"/>
          </a:blip>
          <a:srcRect/>
          <a:stretch>
            <a:fillRect/>
          </a:stretch>
        </p:blipFill>
        <p:spPr bwMode="auto">
          <a:xfrm>
            <a:off x="4800600" y="609600"/>
            <a:ext cx="4242357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CC42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DARLING" pitchFamily="2" charset="0"/>
              </a:rPr>
              <a:t>Publications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Dalton’s Atomic Theory was outlined in the third edition of </a:t>
            </a:r>
            <a:r>
              <a:rPr lang="en-US" i="1" dirty="0" smtClean="0"/>
              <a:t>System of </a:t>
            </a:r>
            <a:r>
              <a:rPr lang="en-US" i="1" dirty="0" err="1" smtClean="0"/>
              <a:t>Chemisty</a:t>
            </a:r>
            <a:r>
              <a:rPr lang="en-US" dirty="0" smtClean="0"/>
              <a:t>, by Thomas Thompson (published in 1807).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Also, the theory was further explained in the first part of the first volume of Dalton’s book, </a:t>
            </a:r>
            <a:r>
              <a:rPr lang="en-US" i="1" dirty="0" smtClean="0"/>
              <a:t>New </a:t>
            </a:r>
            <a:r>
              <a:rPr lang="en-US" i="1" dirty="0" smtClean="0"/>
              <a:t>System of Chemical </a:t>
            </a:r>
            <a:r>
              <a:rPr lang="en-US" i="1" dirty="0" smtClean="0"/>
              <a:t>Philosophy</a:t>
            </a:r>
            <a:r>
              <a:rPr lang="en-US" dirty="0" smtClean="0"/>
              <a:t> (published in1808).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lum bright="51000"/>
          </a:blip>
          <a:srcRect/>
          <a:stretch>
            <a:fillRect/>
          </a:stretch>
        </p:blipFill>
        <p:spPr bwMode="auto">
          <a:xfrm>
            <a:off x="4800600" y="609600"/>
            <a:ext cx="4242357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CC42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DARLING" pitchFamily="2" charset="0"/>
              </a:rPr>
              <a:t>Interesting Facts</a:t>
            </a:r>
            <a:endParaRPr lang="en-US" sz="6000" dirty="0">
              <a:solidFill>
                <a:srgbClr val="CC420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Had a type colorblindness. (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deuteroanopia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Brought official attention to colorblindness.</a:t>
            </a:r>
          </a:p>
          <a:p>
            <a:pPr>
              <a:lnSpc>
                <a:spcPct val="120000"/>
              </a:lnSpc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Daltonism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Wrote many papers on different topics such as the color of the sky, rain, dew, the English language, and more.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Became president of the Manchester Literary and Philosophical Society in1817.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2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2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197</TotalTime>
  <Words>274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Equity</vt:lpstr>
      <vt:lpstr>John Dalton</vt:lpstr>
      <vt:lpstr>Early Life</vt:lpstr>
      <vt:lpstr>Dalton’s Atomic Theory</vt:lpstr>
      <vt:lpstr>Publications</vt:lpstr>
      <vt:lpstr>Interesting Facts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Amy</dc:creator>
  <cp:lastModifiedBy>Amy</cp:lastModifiedBy>
  <cp:revision>25</cp:revision>
  <dcterms:created xsi:type="dcterms:W3CDTF">2010-11-14T22:34:57Z</dcterms:created>
  <dcterms:modified xsi:type="dcterms:W3CDTF">2010-11-15T01:52:26Z</dcterms:modified>
</cp:coreProperties>
</file>